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0"/>
  </p:notesMasterIdLst>
  <p:sldIdLst>
    <p:sldId id="273" r:id="rId6"/>
    <p:sldId id="293" r:id="rId7"/>
    <p:sldId id="296" r:id="rId8"/>
    <p:sldId id="295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Size" initials="GS" lastIdx="12" clrIdx="0">
    <p:extLst/>
  </p:cmAuthor>
  <p:cmAuthor id="2" name="Ken" initials="K" lastIdx="2" clrIdx="1"/>
  <p:cmAuthor id="3" name="rvrespiratory" initials="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9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238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733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41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90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90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9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C9D5EE-76AC-4E4E-B8E0-6472F73B35F3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2064E-9936-477A-A59E-06271298E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10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4F4F3F-0852-413B-AA46-0AED3E4B9CA5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B2F15-B047-4C30-B9EE-C1F97C43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8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D9B5-29E3-4D31-B6C5-B35493AD68F1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67675-6577-4969-98A9-274F53237A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30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2" y="82614"/>
            <a:ext cx="7123176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4EC88-7E23-476C-A350-14549E023A38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69FE5-B200-4EC4-9D79-ECC451A38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68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3C614F-4838-42F9-834C-A7CCA8698DD6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5372C-8919-4488-B2C6-0C3373165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90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6111F8-9BF6-43E9-9A35-DB0E7E5A526E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372FA-6518-4D16-9D7A-ACCD2CC3A1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74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9BDB10-D2D7-46D5-AA74-D3EE81D426B3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201BA-D22B-4FA3-AA9D-5BA3DF36E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30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2B19ED-F805-43CF-ACD9-9565B681E5EF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C21C6-06C7-4522-95A4-165D66EA7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57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E7C485-87C2-4D89-A16E-82C75EDC0BF1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4478B-7B54-4804-8D12-5F275C5479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79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0CE245-167E-4941-9A9D-B6F20444BDCF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3821-27EC-4C78-959D-922E252218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63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28C5F3-4E62-406B-9517-D71BB856BD07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A32C1-2309-4504-B556-45D32D162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1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AEF8636-2592-46D3-83B7-E026A731A41C}" type="datetime1">
              <a:rPr lang="en-US" altLang="en-US"/>
              <a:pPr/>
              <a:t>9/28/2016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BF56493-D570-4254-A51C-EFA27F8E9A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CI PP Template Art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48" y="1576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917825" y="6196013"/>
            <a:ext cx="3308350" cy="390525"/>
          </a:xfrm>
        </p:spPr>
        <p:txBody>
          <a:bodyPr/>
          <a:lstStyle/>
          <a:p>
            <a:pPr eaLnBrk="1" hangingPunct="1"/>
            <a:r>
              <a:rPr lang="en-US" altLang="en-US" sz="2000" b="1" dirty="0" smtClean="0">
                <a:solidFill>
                  <a:schemeClr val="tx1"/>
                </a:solidFill>
                <a:latin typeface="Minion Condensed" charset="0"/>
                <a:ea typeface="ＭＳ Ｐゴシック" panose="020B0600070205080204" pitchFamily="34" charset="-128"/>
              </a:rPr>
              <a:t>September 29, 2016</a:t>
            </a:r>
            <a:endParaRPr lang="en-US" altLang="en-US" sz="2000" b="1" dirty="0" smtClean="0">
              <a:solidFill>
                <a:schemeClr val="tx1"/>
              </a:solidFill>
              <a:latin typeface="Minion Condensed" charset="0"/>
              <a:ea typeface="ＭＳ Ｐゴシック" panose="020B0600070205080204" pitchFamily="34" charset="-128"/>
            </a:endParaRPr>
          </a:p>
        </p:txBody>
      </p:sp>
      <p:sp>
        <p:nvSpPr>
          <p:cNvPr id="2053" name="Title 1"/>
          <p:cNvSpPr>
            <a:spLocks noGrp="1"/>
          </p:cNvSpPr>
          <p:nvPr>
            <p:ph type="ctrTitle"/>
          </p:nvPr>
        </p:nvSpPr>
        <p:spPr>
          <a:xfrm>
            <a:off x="1008994" y="5317628"/>
            <a:ext cx="7535916" cy="827087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Cardiac and Vascular Sonography Educators’ Luncheon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388" y="2252821"/>
            <a:ext cx="4439224" cy="2962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CI PP Template Art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64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/>
          <p:cNvSpPr>
            <a:spLocks noGrp="1"/>
          </p:cNvSpPr>
          <p:nvPr>
            <p:ph type="ctrTitle"/>
          </p:nvPr>
        </p:nvSpPr>
        <p:spPr>
          <a:xfrm>
            <a:off x="1123719" y="1995398"/>
            <a:ext cx="7648805" cy="1129939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6</a:t>
            </a:r>
            <a:r>
              <a:rPr lang="en-US" altLang="en-US" sz="3200" b="1" baseline="30000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th</a:t>
            </a:r>
            <a:r>
              <a:rPr lang="en-US" altLang="en-US" sz="3200" b="1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 </a:t>
            </a:r>
            <a:r>
              <a:rPr lang="en-US" altLang="en-US" sz="3200" b="1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Annual Cardiovascular</a:t>
            </a:r>
            <a:br>
              <a:rPr lang="en-US" altLang="en-US" sz="3200" b="1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</a:br>
            <a:r>
              <a:rPr lang="en-US" altLang="en-US" sz="3200" b="1" dirty="0" smtClean="0">
                <a:solidFill>
                  <a:srgbClr val="941227"/>
                </a:solidFill>
                <a:latin typeface="Minion Pro Bold Cond" charset="0"/>
                <a:ea typeface="ＭＳ Ｐゴシック" panose="020B0600070205080204" pitchFamily="34" charset="-128"/>
              </a:rPr>
              <a:t>Educators’ Forum</a:t>
            </a:r>
          </a:p>
        </p:txBody>
      </p:sp>
      <p:sp>
        <p:nvSpPr>
          <p:cNvPr id="20484" name="Subtitle 1"/>
          <p:cNvSpPr>
            <a:spLocks noGrp="1"/>
          </p:cNvSpPr>
          <p:nvPr>
            <p:ph type="subTitle" idx="1"/>
          </p:nvPr>
        </p:nvSpPr>
        <p:spPr>
          <a:xfrm>
            <a:off x="1371600" y="3125337"/>
            <a:ext cx="6400800" cy="321167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</a:pPr>
            <a:endParaRPr lang="en-US" sz="2800" b="1" i="1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lvl="0" eaLnBrk="1" hangingPunct="1">
              <a:spcBef>
                <a:spcPct val="0"/>
              </a:spcBef>
            </a:pPr>
            <a:r>
              <a:rPr lang="en-US" sz="2800" b="1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April </a:t>
            </a:r>
            <a:r>
              <a:rPr lang="en-US" sz="2800" b="1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7-8</a:t>
            </a:r>
            <a:r>
              <a:rPr lang="en-US" sz="2800" b="1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, </a:t>
            </a:r>
            <a:r>
              <a:rPr lang="en-US" sz="2800" b="1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2016</a:t>
            </a:r>
          </a:p>
          <a:p>
            <a:pPr lvl="0" eaLnBrk="1" hangingPunct="1">
              <a:spcBef>
                <a:spcPct val="0"/>
              </a:spcBef>
            </a:pPr>
            <a:r>
              <a:rPr lang="en-US" sz="2800" b="1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Westin Las Vegas</a:t>
            </a:r>
          </a:p>
          <a:p>
            <a:pPr lvl="0" eaLnBrk="1" hangingPunct="1">
              <a:spcBef>
                <a:spcPct val="0"/>
              </a:spcBef>
            </a:pPr>
            <a:endParaRPr lang="en-US" sz="2800" b="1" i="1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lvl="0" eaLnBrk="1" hangingPunct="1">
              <a:spcBef>
                <a:spcPct val="0"/>
              </a:spcBef>
            </a:pPr>
            <a:r>
              <a:rPr lang="en-US" sz="2800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Application </a:t>
            </a:r>
            <a:r>
              <a:rPr lang="en-US" sz="2800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will be available next month </a:t>
            </a:r>
          </a:p>
          <a:p>
            <a:pPr lvl="0" eaLnBrk="1" hangingPunct="1">
              <a:spcBef>
                <a:spcPct val="0"/>
              </a:spcBef>
            </a:pPr>
            <a:r>
              <a:rPr lang="en-US" sz="2800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on </a:t>
            </a:r>
            <a:r>
              <a:rPr lang="en-US" sz="2800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CCI </a:t>
            </a:r>
            <a:r>
              <a:rPr lang="en-US" sz="2800" i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website</a:t>
            </a:r>
            <a:endParaRPr lang="en-US" sz="2800" i="1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7" name="Picture 10" descr="File:Las vegas sign.sv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600930">
            <a:off x="-63500" y="1747247"/>
            <a:ext cx="2413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9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CI PP Template Art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64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/>
          <p:cNvSpPr>
            <a:spLocks noGrp="1"/>
          </p:cNvSpPr>
          <p:nvPr>
            <p:ph type="ctrTitle"/>
          </p:nvPr>
        </p:nvSpPr>
        <p:spPr>
          <a:xfrm>
            <a:off x="371475" y="1779938"/>
            <a:ext cx="8401050" cy="827087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000000"/>
                </a:solidFill>
                <a:latin typeface="Minion Pro Bold Cond" charset="0"/>
                <a:ea typeface="ＭＳ Ｐゴシック" panose="020B0600070205080204" pitchFamily="34" charset="-128"/>
              </a:rPr>
              <a:t>Visit us at Booth </a:t>
            </a:r>
            <a:r>
              <a:rPr lang="en-US" altLang="en-US" sz="3200" b="1" dirty="0" smtClean="0">
                <a:solidFill>
                  <a:srgbClr val="000000"/>
                </a:solidFill>
                <a:latin typeface="Minion Pro Bold Cond" charset="0"/>
                <a:ea typeface="ＭＳ Ｐゴシック" panose="020B0600070205080204" pitchFamily="34" charset="-128"/>
              </a:rPr>
              <a:t>#</a:t>
            </a:r>
            <a:r>
              <a:rPr lang="en-US" altLang="en-US" sz="3200" b="1" dirty="0" smtClean="0">
                <a:solidFill>
                  <a:srgbClr val="000000"/>
                </a:solidFill>
                <a:latin typeface="Minion Pro Bold Cond" charset="0"/>
                <a:ea typeface="ＭＳ Ｐゴシック" panose="020B0600070205080204" pitchFamily="34" charset="-128"/>
              </a:rPr>
              <a:t>417</a:t>
            </a:r>
            <a:endParaRPr lang="en-US" altLang="en-US" sz="3200" b="1" dirty="0" smtClean="0">
              <a:solidFill>
                <a:srgbClr val="000000"/>
              </a:solidFill>
              <a:latin typeface="Minion Pro Bold Cond" charset="0"/>
              <a:ea typeface="ＭＳ Ｐゴシック" panose="020B060007020508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3780" y="2607025"/>
            <a:ext cx="5194837" cy="389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CI PP Template Art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64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Subtitle 1"/>
          <p:cNvSpPr>
            <a:spLocks noGrp="1"/>
          </p:cNvSpPr>
          <p:nvPr>
            <p:ph type="subTitle" idx="1"/>
          </p:nvPr>
        </p:nvSpPr>
        <p:spPr>
          <a:xfrm>
            <a:off x="641445" y="3125337"/>
            <a:ext cx="8256895" cy="321167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</a:pPr>
            <a:r>
              <a:rPr lang="en-US" sz="2800" i="1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ea typeface="ＭＳ Ｐゴシック" panose="020B0600070205080204" pitchFamily="34" charset="-128"/>
              </a:rPr>
              <a:t>CCI thanks you for attending today’s luncheon and please pick up one CCI </a:t>
            </a:r>
            <a:r>
              <a:rPr lang="en-US" sz="2800" i="1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ea typeface="ＭＳ Ｐゴシック" panose="020B0600070205080204" pitchFamily="34" charset="-128"/>
              </a:rPr>
              <a:t>tumbler</a:t>
            </a:r>
            <a:r>
              <a:rPr lang="en-US" sz="2800" i="1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ea typeface="ＭＳ Ｐゴシック" panose="020B0600070205080204" pitchFamily="34" charset="-128"/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ea typeface="ＭＳ Ｐゴシック" panose="020B0600070205080204" pitchFamily="34" charset="-128"/>
              </a:rPr>
              <a:t>on your way out. </a:t>
            </a:r>
          </a:p>
          <a:p>
            <a:pPr lvl="0" eaLnBrk="1" hangingPunct="1">
              <a:spcBef>
                <a:spcPct val="0"/>
              </a:spcBef>
            </a:pPr>
            <a:endParaRPr lang="en-US" sz="2800" i="1" dirty="0">
              <a:solidFill>
                <a:srgbClr val="000000"/>
              </a:solidFill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20483" name="Title 1"/>
          <p:cNvSpPr>
            <a:spLocks noGrp="1"/>
          </p:cNvSpPr>
          <p:nvPr>
            <p:ph type="ctrTitle"/>
          </p:nvPr>
        </p:nvSpPr>
        <p:spPr>
          <a:xfrm>
            <a:off x="371475" y="1995398"/>
            <a:ext cx="8401050" cy="827087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000000"/>
                </a:solidFill>
                <a:latin typeface="Minion Pro Bold Cond" charset="0"/>
                <a:ea typeface="ＭＳ Ｐゴシック" panose="020B0600070205080204" pitchFamily="34" charset="-128"/>
              </a:rPr>
              <a:t>Thank You Gift</a:t>
            </a:r>
          </a:p>
        </p:txBody>
      </p:sp>
    </p:spTree>
    <p:extLst>
      <p:ext uri="{BB962C8B-B14F-4D97-AF65-F5344CB8AC3E}">
        <p14:creationId xmlns:p14="http://schemas.microsoft.com/office/powerpoint/2010/main" val="38076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E38E5CED92D41AA5FBB6415A79567" ma:contentTypeVersion="0" ma:contentTypeDescription="Create a new document." ma:contentTypeScope="" ma:versionID="44934be8393c6fe01e92ab89d6f1a4d4">
  <xsd:schema xmlns:xsd="http://www.w3.org/2001/XMLSchema" xmlns:xs="http://www.w3.org/2001/XMLSchema" xmlns:p="http://schemas.microsoft.com/office/2006/metadata/properties" xmlns:ns2="8d4eb40a-2770-4c0e-85c0-3b07480f3f13" targetNamespace="http://schemas.microsoft.com/office/2006/metadata/properties" ma:root="true" ma:fieldsID="d3668aad86e2860b3dcb7b03a2732f48" ns2:_="">
    <xsd:import namespace="8d4eb40a-2770-4c0e-85c0-3b07480f3f1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eb40a-2770-4c0e-85c0-3b07480f3f1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d4eb40a-2770-4c0e-85c0-3b07480f3f13">FQQJYMQ4RMAH-28-11</_dlc_DocId>
    <_dlc_DocIdUrl xmlns="8d4eb40a-2770-4c0e-85c0-3b07480f3f13">
      <Url>https://docs.cci-online.org/_layouts/15/DocIdRedir.aspx?ID=FQQJYMQ4RMAH-28-11</Url>
      <Description>FQQJYMQ4RMAH-28-11</Description>
    </_dlc_DocIdUrl>
  </documentManagement>
</p:properties>
</file>

<file path=customXml/itemProps1.xml><?xml version="1.0" encoding="utf-8"?>
<ds:datastoreItem xmlns:ds="http://schemas.openxmlformats.org/officeDocument/2006/customXml" ds:itemID="{4B62A6E7-6002-42D2-914F-3E075F6C147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F6589B9-A1CA-4CAC-8227-404EE126D5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4eb40a-2770-4c0e-85c0-3b07480f3f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7959C9-D2D9-4BE8-BB37-58F3EDB4A99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5BE0CC0-EF6E-450A-8DB2-AE14B5994C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d4eb40a-2770-4c0e-85c0-3b07480f3f1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3339</TotalTime>
  <Words>58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Minion Condensed</vt:lpstr>
      <vt:lpstr>Minion Pro Bold Cond</vt:lpstr>
      <vt:lpstr>Office Theme</vt:lpstr>
      <vt:lpstr>Cardiac and Vascular Sonography Educators’ Luncheon</vt:lpstr>
      <vt:lpstr>6th Annual Cardiovascular Educators’ Forum</vt:lpstr>
      <vt:lpstr>Visit us at Booth #417</vt:lpstr>
      <vt:lpstr>Thank You Gift</vt:lpstr>
    </vt:vector>
  </TitlesOfParts>
  <Company>FirstPoint,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Goes Here</dc:title>
  <dc:creator>Laura Comer</dc:creator>
  <cp:lastModifiedBy>Christine Johnson</cp:lastModifiedBy>
  <cp:revision>135</cp:revision>
  <dcterms:created xsi:type="dcterms:W3CDTF">2012-10-31T15:24:51Z</dcterms:created>
  <dcterms:modified xsi:type="dcterms:W3CDTF">2016-09-29T03:01:14Z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0x0101001D3E38E5CED92D41AA5FBB6415A79567</vt:lpwstr>
  </property>
  <property fmtid="{D5CDD505-2E9C-101B-9397-08002B2CF9AE}" pid="3" name="_dlc_DocIdItemGuid">
    <vt:lpwstr>dd370ecf-e93e-41ee-8e07-4b95700cc2f1</vt:lpwstr>
  </property>
</Properties>
</file>